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58" r:id="rId6"/>
    <p:sldId id="259" r:id="rId7"/>
    <p:sldId id="268" r:id="rId8"/>
    <p:sldId id="260" r:id="rId9"/>
    <p:sldId id="271" r:id="rId10"/>
    <p:sldId id="272" r:id="rId11"/>
    <p:sldId id="261" r:id="rId12"/>
    <p:sldId id="262" r:id="rId13"/>
    <p:sldId id="263" r:id="rId14"/>
    <p:sldId id="273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7" autoAdjust="0"/>
    <p:restoredTop sz="94660"/>
  </p:normalViewPr>
  <p:slideViewPr>
    <p:cSldViewPr>
      <p:cViewPr>
        <p:scale>
          <a:sx n="66" d="100"/>
          <a:sy n="66" d="100"/>
        </p:scale>
        <p:origin x="-1236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59AD-7BB6-4B58-89F9-2096E2F6E02C}" type="datetimeFigureOut">
              <a:rPr lang="de-CH" smtClean="0"/>
              <a:t>07.06.2011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CA5-34C8-4A87-BBD6-7BB6F7D1F98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294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59AD-7BB6-4B58-89F9-2096E2F6E02C}" type="datetimeFigureOut">
              <a:rPr lang="de-CH" smtClean="0"/>
              <a:t>07.06.2011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CA5-34C8-4A87-BBD6-7BB6F7D1F98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462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59AD-7BB6-4B58-89F9-2096E2F6E02C}" type="datetimeFigureOut">
              <a:rPr lang="de-CH" smtClean="0"/>
              <a:t>07.06.2011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CA5-34C8-4A87-BBD6-7BB6F7D1F98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972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59AD-7BB6-4B58-89F9-2096E2F6E02C}" type="datetimeFigureOut">
              <a:rPr lang="de-CH" smtClean="0"/>
              <a:t>07.06.2011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CA5-34C8-4A87-BBD6-7BB6F7D1F98B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84" y="6390738"/>
            <a:ext cx="1224136" cy="346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572" y="6200492"/>
            <a:ext cx="684892" cy="6848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587408" y="6309320"/>
            <a:ext cx="16201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 LLVM</a:t>
            </a:r>
            <a:endParaRPr lang="en-US" sz="2800" b="1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7544" y="1052736"/>
            <a:ext cx="86764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02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59AD-7BB6-4B58-89F9-2096E2F6E02C}" type="datetimeFigureOut">
              <a:rPr lang="de-CH" smtClean="0"/>
              <a:t>07.06.2011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CA5-34C8-4A87-BBD6-7BB6F7D1F98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544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59AD-7BB6-4B58-89F9-2096E2F6E02C}" type="datetimeFigureOut">
              <a:rPr lang="de-CH" smtClean="0"/>
              <a:t>07.06.2011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CA5-34C8-4A87-BBD6-7BB6F7D1F98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209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59AD-7BB6-4B58-89F9-2096E2F6E02C}" type="datetimeFigureOut">
              <a:rPr lang="de-CH" smtClean="0"/>
              <a:t>07.06.2011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CA5-34C8-4A87-BBD6-7BB6F7D1F98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318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59AD-7BB6-4B58-89F9-2096E2F6E02C}" type="datetimeFigureOut">
              <a:rPr lang="de-CH" smtClean="0"/>
              <a:t>07.06.2011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CA5-34C8-4A87-BBD6-7BB6F7D1F98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526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59AD-7BB6-4B58-89F9-2096E2F6E02C}" type="datetimeFigureOut">
              <a:rPr lang="de-CH" smtClean="0"/>
              <a:t>07.06.2011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CA5-34C8-4A87-BBD6-7BB6F7D1F98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459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59AD-7BB6-4B58-89F9-2096E2F6E02C}" type="datetimeFigureOut">
              <a:rPr lang="de-CH" smtClean="0"/>
              <a:t>07.06.2011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CA5-34C8-4A87-BBD6-7BB6F7D1F98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180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59AD-7BB6-4B58-89F9-2096E2F6E02C}" type="datetimeFigureOut">
              <a:rPr lang="de-CH" smtClean="0"/>
              <a:t>07.06.2011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CA5-34C8-4A87-BBD6-7BB6F7D1F98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629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759AD-7BB6-4B58-89F9-2096E2F6E02C}" type="datetimeFigureOut">
              <a:rPr lang="de-CH" smtClean="0"/>
              <a:t>07.06.2011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ACCA5-34C8-4A87-BBD6-7BB6F7D1F98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901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57048"/>
            <a:ext cx="3240360" cy="915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98110"/>
            <a:ext cx="2520280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47864" y="2609036"/>
            <a:ext cx="38164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 LLVM</a:t>
            </a:r>
            <a:endParaRPr lang="en-US" sz="6600" b="1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1332" y="6093296"/>
            <a:ext cx="35180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Roman </a:t>
            </a:r>
            <a:r>
              <a:rPr lang="en-US" sz="3200" b="1" dirty="0" err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Stoffel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2011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77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Scala Specific Optimisations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Improving Function Handling</a:t>
            </a:r>
          </a:p>
          <a:p>
            <a:pPr lvl="1"/>
            <a:r>
              <a:rPr lang="de-CH" dirty="0" smtClean="0"/>
              <a:t>Get Rid of Object Overhead</a:t>
            </a:r>
          </a:p>
          <a:p>
            <a:pPr lvl="1"/>
            <a:r>
              <a:rPr lang="de-CH" dirty="0" smtClean="0"/>
              <a:t>Inlining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47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Interesting Subsets</a:t>
            </a:r>
            <a:endParaRPr lang="de-CH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930624" cy="284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26" y="2924944"/>
            <a:ext cx="1846144" cy="281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361338" y="5625538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latin typeface="Segoe Print" pitchFamily="2" charset="0"/>
              </a:rPr>
              <a:t>Tiny Scala </a:t>
            </a:r>
          </a:p>
          <a:p>
            <a:pPr algn="ctr"/>
            <a:r>
              <a:rPr lang="de-CH" sz="2000" dirty="0" smtClean="0">
                <a:latin typeface="Segoe Print" pitchFamily="2" charset="0"/>
              </a:rPr>
              <a:t>On</a:t>
            </a:r>
          </a:p>
          <a:p>
            <a:pPr algn="ctr"/>
            <a:r>
              <a:rPr lang="de-CH" sz="2000" dirty="0" smtClean="0">
                <a:latin typeface="Segoe Print" pitchFamily="2" charset="0"/>
              </a:rPr>
              <a:t>Small Systems</a:t>
            </a:r>
            <a:endParaRPr lang="de-CH" sz="2000" dirty="0">
              <a:latin typeface="Segoe Print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68" y="1340768"/>
            <a:ext cx="2260848" cy="18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49966" y="573931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latin typeface="Segoe Print" pitchFamily="2" charset="0"/>
              </a:rPr>
              <a:t>Compiled Scala</a:t>
            </a:r>
            <a:endParaRPr lang="de-CH" sz="2000" dirty="0">
              <a:latin typeface="Segoe Print" pitchFamily="2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98" y="2980078"/>
            <a:ext cx="3376664" cy="244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08104" y="576245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latin typeface="Segoe Print" pitchFamily="2" charset="0"/>
              </a:rPr>
              <a:t>Scala In Flavors</a:t>
            </a:r>
            <a:endParaRPr lang="de-CH" sz="20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8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Scala in Flavors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83" y="1700808"/>
            <a:ext cx="80676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0" y="1700808"/>
            <a:ext cx="8625230" cy="19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53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Scala in Flavors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Run the ‘regular’ Code on CPU</a:t>
            </a:r>
          </a:p>
          <a:p>
            <a:r>
              <a:rPr lang="de-CH" dirty="0" smtClean="0"/>
              <a:t>Run data parallel on GPU or other dedicated hardware</a:t>
            </a:r>
          </a:p>
          <a:p>
            <a:r>
              <a:rPr lang="de-CH" dirty="0" smtClean="0"/>
              <a:t>Issues</a:t>
            </a:r>
            <a:endParaRPr lang="de-CH" dirty="0" smtClean="0"/>
          </a:p>
          <a:p>
            <a:pPr lvl="1"/>
            <a:r>
              <a:rPr lang="de-CH" dirty="0" smtClean="0"/>
              <a:t>Interchanging Data</a:t>
            </a:r>
          </a:p>
          <a:p>
            <a:pPr lvl="1"/>
            <a:r>
              <a:rPr lang="de-CH" dirty="0" smtClean="0"/>
              <a:t>Vectorisation</a:t>
            </a:r>
          </a:p>
          <a:p>
            <a:pPr lvl="1"/>
            <a:r>
              <a:rPr lang="de-CH" dirty="0" smtClean="0"/>
              <a:t>Memory-Management</a:t>
            </a:r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85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57048"/>
            <a:ext cx="3240360" cy="915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98110"/>
            <a:ext cx="2520280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47864" y="2609036"/>
            <a:ext cx="38164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 LLVM</a:t>
            </a:r>
            <a:endParaRPr lang="en-US" sz="6600" b="1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35021" y="3861048"/>
            <a:ext cx="18886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End</a:t>
            </a:r>
            <a:endParaRPr lang="en-US" sz="4000" b="1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41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Overview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Motivation</a:t>
            </a:r>
          </a:p>
          <a:p>
            <a:r>
              <a:rPr lang="de-CH" dirty="0" smtClean="0"/>
              <a:t>Scala on LLVM</a:t>
            </a:r>
          </a:p>
          <a:p>
            <a:r>
              <a:rPr lang="de-CH" dirty="0" smtClean="0"/>
              <a:t>Challenges</a:t>
            </a:r>
          </a:p>
          <a:p>
            <a:r>
              <a:rPr lang="de-CH" dirty="0" smtClean="0"/>
              <a:t>Interesting Subsets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033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3744416" cy="198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Motivation</a:t>
            </a:r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3689848" cy="146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644" y="1484784"/>
            <a:ext cx="3185792" cy="136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6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Motivation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3331"/>
            <a:ext cx="2260848" cy="18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38877"/>
            <a:ext cx="3721157" cy="244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02" y="2862350"/>
            <a:ext cx="4246353" cy="244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97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82" y="1976801"/>
            <a:ext cx="3566939" cy="427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Scala on LLVM</a:t>
            </a:r>
            <a:endParaRPr lang="de-CH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5"/>
          <a:stretch/>
        </p:blipFill>
        <p:spPr bwMode="auto">
          <a:xfrm>
            <a:off x="3131840" y="1190171"/>
            <a:ext cx="2260848" cy="159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4058"/>
            <a:ext cx="2541623" cy="403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87" y="2902285"/>
            <a:ext cx="2206749" cy="30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45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Challenges: Must-Have </a:t>
            </a:r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2664296" cy="260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448816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000" dirty="0" smtClean="0">
                <a:latin typeface="Segoe Print" pitchFamily="2" charset="0"/>
              </a:rPr>
              <a:t>Garbage Collector</a:t>
            </a:r>
            <a:endParaRPr lang="de-CH" sz="40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Challenges: Optional </a:t>
            </a:r>
            <a:endParaRPr lang="de-CH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1944216" cy="182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309971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latin typeface="Segoe Print" pitchFamily="2" charset="0"/>
              </a:rPr>
              <a:t>Threading</a:t>
            </a:r>
            <a:endParaRPr lang="de-CH" sz="2400" dirty="0">
              <a:latin typeface="Segoe Print" pitchFamily="2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42480"/>
            <a:ext cx="2717001" cy="149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74" y="1765169"/>
            <a:ext cx="1614348" cy="236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23720" y="413094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latin typeface="Segoe Print" pitchFamily="2" charset="0"/>
              </a:rPr>
              <a:t>Reflection</a:t>
            </a:r>
            <a:endParaRPr lang="de-CH" sz="2400" dirty="0">
              <a:latin typeface="Segoe Print" pitchFamily="2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2" y="3822452"/>
            <a:ext cx="1831000" cy="190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7589" y="549177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latin typeface="Segoe Print" pitchFamily="2" charset="0"/>
              </a:rPr>
              <a:t>Debugging</a:t>
            </a:r>
            <a:endParaRPr lang="de-CH" sz="2400" dirty="0">
              <a:latin typeface="Segoe Print" pitchFamily="2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69" y="3567694"/>
            <a:ext cx="35052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80329" y="548262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latin typeface="Segoe Print" pitchFamily="2" charset="0"/>
              </a:rPr>
              <a:t>Code Loading</a:t>
            </a:r>
            <a:endParaRPr lang="de-CH" sz="24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Challenges: Code Loading</a:t>
            </a:r>
            <a:endParaRPr lang="de-CH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65436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2305"/>
            <a:ext cx="6713822" cy="384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49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Challenges: Code Loading</a:t>
            </a:r>
            <a:endParaRPr lang="de-CH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9783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6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Overview</vt:lpstr>
      <vt:lpstr>Motivation</vt:lpstr>
      <vt:lpstr>Motivation</vt:lpstr>
      <vt:lpstr>Scala on LLVM</vt:lpstr>
      <vt:lpstr>Challenges: Must-Have </vt:lpstr>
      <vt:lpstr>Challenges: Optional </vt:lpstr>
      <vt:lpstr>Challenges: Code Loading</vt:lpstr>
      <vt:lpstr>Challenges: Code Loading</vt:lpstr>
      <vt:lpstr>Scala Specific Optimisations</vt:lpstr>
      <vt:lpstr>Interesting Subsets</vt:lpstr>
      <vt:lpstr>Scala in Flavors</vt:lpstr>
      <vt:lpstr>Scala in Flavors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Gamlor</dc:creator>
  <cp:lastModifiedBy>Gamlor</cp:lastModifiedBy>
  <cp:revision>85</cp:revision>
  <dcterms:created xsi:type="dcterms:W3CDTF">2011-05-30T15:18:08Z</dcterms:created>
  <dcterms:modified xsi:type="dcterms:W3CDTF">2011-06-07T05:07:15Z</dcterms:modified>
</cp:coreProperties>
</file>